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6666FF"/>
    <a:srgbClr val="3333FF"/>
    <a:srgbClr val="FB2C03"/>
    <a:srgbClr val="3399FF"/>
    <a:srgbClr val="FF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02" autoAdjust="0"/>
    <p:restoredTop sz="94660"/>
  </p:normalViewPr>
  <p:slideViewPr>
    <p:cSldViewPr>
      <p:cViewPr varScale="1">
        <p:scale>
          <a:sx n="113" d="100"/>
          <a:sy n="113" d="100"/>
        </p:scale>
        <p:origin x="99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8E60C8-1FA8-43E3-AC33-17B51F3029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437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9249-DBE1-4E00-BFC3-AD8F258391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944789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B947-EFED-4739-BEF5-95DF6D2FFC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058795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71FAE-CFBE-48A9-BE24-82773BA951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823794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CA7F9-9844-4DDA-9976-EC6C9338D2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809395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5BF7-9469-4C9C-BBBC-ECBB340E58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900646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D3CA-11C0-41D8-B9AF-8AEB6FF067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200178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2B3C7-5FCD-493B-9763-41F756EBD4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547564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58685-D8B7-4D64-8CFE-12F7294AA0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745262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F7D7-1A85-4715-9786-03D859B511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166936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9CA20-E31D-49A7-B836-6C0E3725BB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340178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559A8-B0F6-405A-8669-B1E90A3029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201262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3F3423A-9D5D-454B-8E52-36DB1DB889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428875"/>
            <a:ext cx="9144000" cy="1143000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GB" sz="60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524000" y="6308725"/>
            <a:ext cx="91440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it-IT" altLang="it-IT" sz="1400" b="1"/>
              <a:t>ANNO ACCADEMICO 20xx-20xx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738313" y="4652963"/>
            <a:ext cx="33131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>
                <a:solidFill>
                  <a:srgbClr val="C00000"/>
                </a:solidFill>
              </a:rPr>
              <a:t>Laureando/a: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/>
              <a:t>....................................</a:t>
            </a:r>
          </a:p>
        </p:txBody>
      </p:sp>
      <p:sp>
        <p:nvSpPr>
          <p:cNvPr id="307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7175500" y="4581525"/>
            <a:ext cx="3492500" cy="1343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it-IT" altLang="it-IT" sz="1800" b="1" i="1" smtClean="0">
                <a:solidFill>
                  <a:srgbClr val="C00000"/>
                </a:solidFill>
              </a:rPr>
              <a:t>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smtClean="0"/>
              <a:t>Chiar.mo Prof.   …………..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b="1" i="1" smtClean="0">
                <a:solidFill>
                  <a:srgbClr val="C00000"/>
                </a:solidFill>
              </a:rPr>
              <a:t>Correlatore: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smtClean="0"/>
              <a:t>Dott.  …………..</a:t>
            </a:r>
          </a:p>
        </p:txBody>
      </p:sp>
      <p:sp>
        <p:nvSpPr>
          <p:cNvPr id="3078" name="Text Box 3725"/>
          <p:cNvSpPr txBox="1">
            <a:spLocks noChangeArrowheads="1"/>
          </p:cNvSpPr>
          <p:nvPr/>
        </p:nvSpPr>
        <p:spPr bwMode="auto">
          <a:xfrm>
            <a:off x="2135188" y="2997200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800"/>
          </a:p>
        </p:txBody>
      </p:sp>
      <p:grpSp>
        <p:nvGrpSpPr>
          <p:cNvPr id="3079" name="Gruppo 26"/>
          <p:cNvGrpSpPr>
            <a:grpSpLocks/>
          </p:cNvGrpSpPr>
          <p:nvPr/>
        </p:nvGrpSpPr>
        <p:grpSpPr bwMode="auto">
          <a:xfrm>
            <a:off x="1533525" y="-3175"/>
            <a:ext cx="9144000" cy="1671638"/>
            <a:chOff x="0" y="0"/>
            <a:chExt cx="9144000" cy="1492156"/>
          </a:xfrm>
        </p:grpSpPr>
        <p:sp>
          <p:nvSpPr>
            <p:cNvPr id="3083" name="Text Box 3722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29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084" name="CasellaDiTesto 12"/>
            <p:cNvSpPr txBox="1">
              <a:spLocks noChangeArrowheads="1"/>
            </p:cNvSpPr>
            <p:nvPr/>
          </p:nvSpPr>
          <p:spPr bwMode="auto">
            <a:xfrm>
              <a:off x="2183735" y="1080127"/>
              <a:ext cx="5070547" cy="412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CORSO   DI   LAUREA   IN   ODONTOIATRIA E PROTESI DENTARIA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COORDINATORE:  Prof.ssa M. Cadenaro</a:t>
              </a:r>
              <a:endParaRPr lang="it-IT" altLang="it-IT" sz="1200" b="1" i="1"/>
            </a:p>
          </p:txBody>
        </p:sp>
        <p:cxnSp>
          <p:nvCxnSpPr>
            <p:cNvPr id="24" name="Connettore 1 23"/>
            <p:cNvCxnSpPr/>
            <p:nvPr/>
          </p:nvCxnSpPr>
          <p:spPr>
            <a:xfrm>
              <a:off x="2484438" y="929586"/>
              <a:ext cx="544512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80" name="Picture 14" descr="C:\Users\15432\Desktop\Immagini e simboli\NUOVO univ d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47625"/>
            <a:ext cx="2452687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3731"/>
          <p:cNvSpPr>
            <a:spLocks noChangeArrowheads="1"/>
          </p:cNvSpPr>
          <p:nvPr/>
        </p:nvSpPr>
        <p:spPr bwMode="auto">
          <a:xfrm>
            <a:off x="4097338" y="260350"/>
            <a:ext cx="41592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i="1"/>
              <a:t>UNIVERSITA’   DEGLI   STUDI   DI   TRIESTE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i="1"/>
              <a:t>DIPARTIMENTO DI SCIENZE MEDICHE, CHIRURGICHE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i="1"/>
              <a:t>E DELLA SALUTE</a:t>
            </a:r>
            <a:endParaRPr lang="it-IT" altLang="it-IT" sz="1000" b="1" i="1"/>
          </a:p>
        </p:txBody>
      </p:sp>
      <p:pic>
        <p:nvPicPr>
          <p:cNvPr id="3082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44450"/>
            <a:ext cx="1716087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96004-2A25-4179-B438-5174EC0AF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AA82D3F-2718-4D9C-9DB3-9A897762322A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Struttura predefinita</vt:lpstr>
      <vt:lpstr>TITOLO</vt:lpstr>
    </vt:vector>
  </TitlesOfParts>
  <Company>Facoltà di Medicina e Chirurgia - Trieste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UNIVERSITA’ DEGLI STUDI DI TRIESTE FACOLTA’ DI MEDICINA E CHIRURGIA  CATTEDRA E SCUOLA DI SPECIALIZZAZIONE IN CHIRURGIA PLASTICA E RICOSTRUTTIVA  DIRETTORE:  Prof. M. Pascone  TESI DI LAUREA IN CHIRURGIA PLASTICA</dc:title>
  <dc:creator>Servizi Tecnici della Presidenza</dc:creator>
  <cp:lastModifiedBy>QUERINUZZI FRANCESCO</cp:lastModifiedBy>
  <cp:revision>75</cp:revision>
  <dcterms:created xsi:type="dcterms:W3CDTF">2002-10-23T07:26:03Z</dcterms:created>
  <dcterms:modified xsi:type="dcterms:W3CDTF">2016-03-31T11:14:21Z</dcterms:modified>
</cp:coreProperties>
</file>