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6384032" y="1011711"/>
            <a:ext cx="4386610" cy="4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 MEDICINA   E   CHIRURGIA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Prof. Renzo Carretta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048" y="753633"/>
            <a:ext cx="981498" cy="978157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AA1B482-B3AB-412A-82B0-7FE60FB40B53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75</cp:revision>
  <cp:lastPrinted>2016-03-29T12:36:23Z</cp:lastPrinted>
  <dcterms:created xsi:type="dcterms:W3CDTF">2002-10-23T07:26:03Z</dcterms:created>
  <dcterms:modified xsi:type="dcterms:W3CDTF">2016-03-29T12:38:21Z</dcterms:modified>
</cp:coreProperties>
</file>