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13" d="100"/>
          <a:sy n="113" d="100"/>
        </p:scale>
        <p:origin x="100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8256240" y="1011711"/>
            <a:ext cx="3534270" cy="4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</a:t>
            </a:r>
            <a:r>
              <a:rPr lang="it-IT" altLang="it-IT" sz="1200" b="1" dirty="0" smtClean="0"/>
              <a:t>INFERMIERISTICA</a:t>
            </a:r>
            <a:endParaRPr lang="it-IT" altLang="it-IT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</a:t>
            </a:r>
            <a:r>
              <a:rPr lang="it-IT" altLang="it-IT" sz="1200" b="1" dirty="0" smtClean="0"/>
              <a:t>Prof.ssa M. Zanetti</a:t>
            </a:r>
            <a:endParaRPr lang="it-IT" altLang="it-IT" sz="1200" b="1" i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AA1B482-B3AB-412A-82B0-7FE60FB40B53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QUERINUZZI FRANCESCO</cp:lastModifiedBy>
  <cp:revision>76</cp:revision>
  <cp:lastPrinted>2016-03-29T12:36:23Z</cp:lastPrinted>
  <dcterms:created xsi:type="dcterms:W3CDTF">2002-10-23T07:26:03Z</dcterms:created>
  <dcterms:modified xsi:type="dcterms:W3CDTF">2016-04-01T10:37:48Z</dcterms:modified>
</cp:coreProperties>
</file>