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2C03"/>
    <a:srgbClr val="000099"/>
    <a:srgbClr val="0000CC"/>
    <a:srgbClr val="6666FF"/>
    <a:srgbClr val="3333FF"/>
    <a:srgbClr val="3399FF"/>
    <a:srgbClr val="FF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35" autoAdjust="0"/>
    <p:restoredTop sz="94660"/>
  </p:normalViewPr>
  <p:slideViewPr>
    <p:cSldViewPr>
      <p:cViewPr varScale="1">
        <p:scale>
          <a:sx n="113" d="100"/>
          <a:sy n="113" d="100"/>
        </p:scale>
        <p:origin x="1002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1746CC-0FF4-4B74-9792-FF3AE4600EE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2081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793BD-FBE6-4C01-8336-785AC45EFAF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68953850"/>
      </p:ext>
    </p:extLst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DC96F-FE7B-42CD-A34F-7490D8D0C61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15979402"/>
      </p:ext>
    </p:extLst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77BF4-2B56-4B46-B48A-4DCA341EEF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90281390"/>
      </p:ext>
    </p:extLst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78DD0-9E7B-483B-AD1C-2A8FF5BBFB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28246996"/>
      </p:ext>
    </p:extLst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1432-FF8B-4E14-9C76-FC9004EDEE5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6237688"/>
      </p:ext>
    </p:extLst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F799C-DE08-4956-A991-7A76724E21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11988351"/>
      </p:ext>
    </p:extLst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7C28F-CD46-4126-8069-D940CF9BD1A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28724129"/>
      </p:ext>
    </p:extLst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E6875-353D-4314-B131-97BA2179F97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18197981"/>
      </p:ext>
    </p:extLst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7937B-712C-40DB-BF0D-C205CA254A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0916571"/>
      </p:ext>
    </p:extLst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CBAC0-A733-4915-8C97-DEA009B959F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24558499"/>
      </p:ext>
    </p:extLst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063DA-C1C0-4D75-92DD-E6F8576824E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41486833"/>
      </p:ext>
    </p:extLst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56843E5-EDF0-4085-8870-C914E2EB3DA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r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9336" y="1844823"/>
            <a:ext cx="11953328" cy="2160989"/>
          </a:xfrm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GB" sz="4800" b="1" dirty="0" smtClean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TITOLO </a:t>
            </a:r>
            <a:r>
              <a:rPr lang="en-GB" sz="4800" b="1" dirty="0" err="1" smtClean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TITOLO</a:t>
            </a:r>
            <a:r>
              <a:rPr lang="en-GB" sz="48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8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4800" b="1" dirty="0" err="1" smtClean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Titolo</a:t>
            </a:r>
            <a:endParaRPr lang="en-GB" sz="4800" b="1" dirty="0">
              <a:solidFill>
                <a:srgbClr val="FB2C0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4439816" y="6308725"/>
            <a:ext cx="331236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1" lang="it-IT" altLang="it-IT" sz="1400" b="1" dirty="0"/>
              <a:t>ANNO ACCADEMICO 20xx-20xx</a:t>
            </a: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738313" y="4599683"/>
            <a:ext cx="331311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 b="1" i="1">
                <a:solidFill>
                  <a:srgbClr val="C00000"/>
                </a:solidFill>
              </a:rPr>
              <a:t>Laureando/a: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 b="1" i="1"/>
              <a:t>....................................</a:t>
            </a:r>
          </a:p>
        </p:txBody>
      </p:sp>
      <p:sp>
        <p:nvSpPr>
          <p:cNvPr id="3077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7175500" y="4528245"/>
            <a:ext cx="3492500" cy="134302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it-IT" altLang="it-IT" sz="1800" b="1" i="1" dirty="0" smtClean="0">
                <a:solidFill>
                  <a:srgbClr val="C00000"/>
                </a:solidFill>
              </a:rPr>
              <a:t>Relatore: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 dirty="0" smtClean="0"/>
              <a:t>Chiar.mo Prof.   …………..</a:t>
            </a:r>
          </a:p>
          <a:p>
            <a:pPr algn="l" eaLnBrk="1" hangingPunct="1">
              <a:lnSpc>
                <a:spcPct val="80000"/>
              </a:lnSpc>
            </a:pPr>
            <a:endParaRPr lang="it-IT" altLang="it-IT" sz="1800" dirty="0" smtClean="0"/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 b="1" i="1" dirty="0" smtClean="0">
                <a:solidFill>
                  <a:srgbClr val="C00000"/>
                </a:solidFill>
              </a:rPr>
              <a:t>Correlatore: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 dirty="0" smtClean="0"/>
              <a:t>Dott.  …………..</a:t>
            </a:r>
          </a:p>
        </p:txBody>
      </p:sp>
      <p:sp>
        <p:nvSpPr>
          <p:cNvPr id="3081" name="Rectangle 3731"/>
          <p:cNvSpPr>
            <a:spLocks noChangeArrowheads="1"/>
          </p:cNvSpPr>
          <p:nvPr/>
        </p:nvSpPr>
        <p:spPr bwMode="auto">
          <a:xfrm>
            <a:off x="2063353" y="346603"/>
            <a:ext cx="59761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200" b="1" dirty="0"/>
              <a:t>UNIVERSITA’   DEGLI   STUDI   DI   TRIESTE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200" b="1" dirty="0"/>
              <a:t>DIPARTIMENTO DI SCIENZE MEDICHE, CHIRURGICHE </a:t>
            </a:r>
            <a:r>
              <a:rPr lang="it-IT" altLang="it-IT" sz="1200" b="1" dirty="0" smtClean="0"/>
              <a:t>E </a:t>
            </a:r>
            <a:r>
              <a:rPr lang="it-IT" altLang="it-IT" sz="1200" b="1" dirty="0"/>
              <a:t>DELLA SALUTE</a:t>
            </a:r>
            <a:endParaRPr lang="it-IT" altLang="it-IT" sz="1000" b="1" dirty="0"/>
          </a:p>
        </p:txBody>
      </p:sp>
      <p:sp>
        <p:nvSpPr>
          <p:cNvPr id="3082" name="CasellaDiTesto 12"/>
          <p:cNvSpPr txBox="1">
            <a:spLocks noChangeArrowheads="1"/>
          </p:cNvSpPr>
          <p:nvPr/>
        </p:nvSpPr>
        <p:spPr bwMode="auto">
          <a:xfrm>
            <a:off x="8256240" y="1011711"/>
            <a:ext cx="3534270" cy="4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200" b="1" dirty="0"/>
              <a:t>CORSO   DI   LAUREA   IN  </a:t>
            </a:r>
            <a:r>
              <a:rPr lang="it-IT" altLang="it-IT" sz="1200" b="1" dirty="0" smtClean="0"/>
              <a:t>FISIOTERAPIA</a:t>
            </a:r>
            <a:endParaRPr lang="it-IT" altLang="it-IT" sz="12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200" b="1" dirty="0"/>
              <a:t>COORDINATORE:  </a:t>
            </a:r>
            <a:r>
              <a:rPr lang="it-IT" altLang="it-IT" sz="1200" b="1" dirty="0" smtClean="0"/>
              <a:t>Prof. R. </a:t>
            </a:r>
            <a:r>
              <a:rPr lang="it-IT" altLang="it-IT" sz="1200" b="1" dirty="0" smtClean="0"/>
              <a:t>V</a:t>
            </a:r>
            <a:r>
              <a:rPr lang="it-IT" altLang="it-IT" sz="1200" b="1" dirty="0" smtClean="0"/>
              <a:t>alentini</a:t>
            </a:r>
            <a:endParaRPr lang="it-IT" altLang="it-IT" sz="1200" b="1" i="1" dirty="0"/>
          </a:p>
        </p:txBody>
      </p:sp>
      <p:cxnSp>
        <p:nvCxnSpPr>
          <p:cNvPr id="24" name="Connettore 1 23"/>
          <p:cNvCxnSpPr/>
          <p:nvPr/>
        </p:nvCxnSpPr>
        <p:spPr bwMode="auto">
          <a:xfrm>
            <a:off x="2510632" y="858838"/>
            <a:ext cx="7170737" cy="0"/>
          </a:xfrm>
          <a:prstGeom prst="line">
            <a:avLst/>
          </a:prstGeom>
          <a:ln w="25400">
            <a:solidFill>
              <a:srgbClr val="FB2C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" t="3544" r="4651" b="4636"/>
          <a:stretch/>
        </p:blipFill>
        <p:spPr>
          <a:xfrm>
            <a:off x="143780" y="39184"/>
            <a:ext cx="969030" cy="98417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418" y="33328"/>
            <a:ext cx="1000033" cy="995883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096004-2A25-4179-B438-5174EC0AF4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EAA1B482-B3AB-412A-82B0-7FE60FB40B53}">
  <ds:schemaRefs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46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Arial</vt:lpstr>
      <vt:lpstr>Struttura predefinita</vt:lpstr>
      <vt:lpstr>TITOLO TITOLO Titolo</vt:lpstr>
    </vt:vector>
  </TitlesOfParts>
  <Company>Facoltà di Medicina e Chirurgia - Trieste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UNIVERSITA’ DEGLI STUDI DI TRIESTE FACOLTA’ DI MEDICINA E CHIRURGIA  CATTEDRA E SCUOLA DI SPECIALIZZAZIONE IN CHIRURGIA PLASTICA E RICOSTRUTTIVA  DIRETTORE:  Prof. M. Pascone  TESI DI LAUREA IN CHIRURGIA PLASTICA</dc:title>
  <dc:creator>Servizi Tecnici della Presidenza</dc:creator>
  <cp:lastModifiedBy>QUERINUZZI FRANCESCO</cp:lastModifiedBy>
  <cp:revision>77</cp:revision>
  <cp:lastPrinted>2016-03-29T12:36:23Z</cp:lastPrinted>
  <dcterms:created xsi:type="dcterms:W3CDTF">2002-10-23T07:26:03Z</dcterms:created>
  <dcterms:modified xsi:type="dcterms:W3CDTF">2016-04-01T10:39:14Z</dcterms:modified>
</cp:coreProperties>
</file>