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C03"/>
    <a:srgbClr val="000099"/>
    <a:srgbClr val="0000CC"/>
    <a:srgbClr val="6666FF"/>
    <a:srgbClr val="3333FF"/>
    <a:srgbClr val="3399FF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35" autoAdjust="0"/>
    <p:restoredTop sz="94660"/>
  </p:normalViewPr>
  <p:slideViewPr>
    <p:cSldViewPr>
      <p:cViewPr varScale="1">
        <p:scale>
          <a:sx n="113" d="100"/>
          <a:sy n="113" d="100"/>
        </p:scale>
        <p:origin x="100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746CC-0FF4-4B74-9792-FF3AE4600E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0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93BD-FBE6-4C01-8336-785AC45EFA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8953850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DC96F-FE7B-42CD-A34F-7490D8D0C6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5979402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7BF4-2B56-4B46-B48A-4DCA341EEF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0281390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78DD0-9E7B-483B-AD1C-2A8FF5BBFB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8246996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1432-FF8B-4E14-9C76-FC9004EDEE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237688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F799C-DE08-4956-A991-7A76724E21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1988351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C28F-CD46-4126-8069-D940CF9BD1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8724129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6875-353D-4314-B131-97BA2179F9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8197981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937B-712C-40DB-BF0D-C205CA254A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0916571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BAC0-A733-4915-8C97-DEA009B959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4558499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63DA-C1C0-4D75-92DD-E6F8576824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1486833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6843E5-EDF0-4085-8870-C914E2EB3D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336" y="1844823"/>
            <a:ext cx="11953328" cy="2160989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</a:t>
            </a: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endParaRPr lang="en-GB" sz="4800" b="1" dirty="0">
              <a:solidFill>
                <a:srgbClr val="FB2C0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39816" y="6308725"/>
            <a:ext cx="331236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 dirty="0"/>
              <a:t>ANNO ACCADEMICO 20xx-20xx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738313" y="4599683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175500" y="4528245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endParaRPr lang="it-IT" altLang="it-IT" sz="1800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Dott.  …………..</a:t>
            </a:r>
          </a:p>
        </p:txBody>
      </p:sp>
      <p:sp>
        <p:nvSpPr>
          <p:cNvPr id="3081" name="Rectangle 3731"/>
          <p:cNvSpPr>
            <a:spLocks noChangeArrowheads="1"/>
          </p:cNvSpPr>
          <p:nvPr/>
        </p:nvSpPr>
        <p:spPr bwMode="auto">
          <a:xfrm>
            <a:off x="2063353" y="346603"/>
            <a:ext cx="59761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UNIVERSITA’   DEGLI   STUDI   DI   TRIESTE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DIPARTIMENTO DI SCIENZE MEDICHE, CHIRURGICHE </a:t>
            </a:r>
            <a:r>
              <a:rPr lang="it-IT" altLang="it-IT" sz="1200" b="1" dirty="0" smtClean="0"/>
              <a:t>E </a:t>
            </a:r>
            <a:r>
              <a:rPr lang="it-IT" altLang="it-IT" sz="1200" b="1" dirty="0"/>
              <a:t>DELLA SALUTE</a:t>
            </a:r>
            <a:endParaRPr lang="it-IT" altLang="it-IT" sz="1000" b="1" dirty="0"/>
          </a:p>
        </p:txBody>
      </p:sp>
      <p:sp>
        <p:nvSpPr>
          <p:cNvPr id="3082" name="CasellaDiTesto 12"/>
          <p:cNvSpPr txBox="1">
            <a:spLocks noChangeArrowheads="1"/>
          </p:cNvSpPr>
          <p:nvPr/>
        </p:nvSpPr>
        <p:spPr bwMode="auto">
          <a:xfrm>
            <a:off x="8256240" y="1011711"/>
            <a:ext cx="3534270" cy="4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CORSO   DI   LAUREA   IN  </a:t>
            </a:r>
            <a:r>
              <a:rPr lang="it-IT" altLang="it-IT" sz="1200" b="1" dirty="0" smtClean="0"/>
              <a:t>FISIOTERAPIA</a:t>
            </a:r>
            <a:endParaRPr lang="it-IT" altLang="it-IT" sz="1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COORDINATORE:  </a:t>
            </a:r>
            <a:r>
              <a:rPr lang="it-IT" altLang="it-IT" sz="1200" b="1" dirty="0" smtClean="0"/>
              <a:t>Prof. R. </a:t>
            </a:r>
            <a:r>
              <a:rPr lang="it-IT" altLang="it-IT" sz="1200" b="1" dirty="0" smtClean="0"/>
              <a:t>V</a:t>
            </a:r>
            <a:r>
              <a:rPr lang="it-IT" altLang="it-IT" sz="1200" b="1" dirty="0" smtClean="0"/>
              <a:t>alentini</a:t>
            </a:r>
            <a:endParaRPr lang="it-IT" altLang="it-IT" sz="1200" b="1" i="1" dirty="0"/>
          </a:p>
        </p:txBody>
      </p:sp>
      <p:cxnSp>
        <p:nvCxnSpPr>
          <p:cNvPr id="24" name="Connettore 1 23"/>
          <p:cNvCxnSpPr/>
          <p:nvPr/>
        </p:nvCxnSpPr>
        <p:spPr bwMode="auto">
          <a:xfrm>
            <a:off x="2510632" y="858838"/>
            <a:ext cx="7170737" cy="0"/>
          </a:xfrm>
          <a:prstGeom prst="line">
            <a:avLst/>
          </a:prstGeom>
          <a:ln w="25400">
            <a:solidFill>
              <a:srgbClr val="FB2C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3544" r="4651" b="4636"/>
          <a:stretch/>
        </p:blipFill>
        <p:spPr>
          <a:xfrm>
            <a:off x="143780" y="39184"/>
            <a:ext cx="969030" cy="98417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18" y="33328"/>
            <a:ext cx="1000033" cy="995883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AA1B482-B3AB-412A-82B0-7FE60FB40B53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Struttura predefinita</vt:lpstr>
      <vt:lpstr>TITOLO TITOLO Titolo</vt:lpstr>
    </vt:vector>
  </TitlesOfParts>
  <Company>Facoltà di Medicina e Chirurgia - Trieste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QUERINUZZI FRANCESCO</cp:lastModifiedBy>
  <cp:revision>77</cp:revision>
  <cp:lastPrinted>2016-03-29T12:36:23Z</cp:lastPrinted>
  <dcterms:created xsi:type="dcterms:W3CDTF">2002-10-23T07:26:03Z</dcterms:created>
  <dcterms:modified xsi:type="dcterms:W3CDTF">2016-04-01T10:39:14Z</dcterms:modified>
</cp:coreProperties>
</file>