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90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62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18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15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88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9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20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5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82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7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6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7E0B-8E90-4384-9AF3-78A7C1452D00}" type="datetimeFigureOut">
              <a:rPr lang="it-IT" smtClean="0"/>
              <a:t>23/12/2015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058EC-9C22-4755-8972-017AC36EF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43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67" y="-2822"/>
            <a:ext cx="10295466" cy="686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04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QUERINUZZI FRANCESCO</dc:creator>
  <cp:lastModifiedBy>QUERINUZZI FRANCESCO</cp:lastModifiedBy>
  <cp:revision>3</cp:revision>
  <dcterms:created xsi:type="dcterms:W3CDTF">2015-12-23T11:51:53Z</dcterms:created>
  <dcterms:modified xsi:type="dcterms:W3CDTF">2015-12-23T11:55:18Z</dcterms:modified>
</cp:coreProperties>
</file>