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23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71CB-3775-4060-B46C-2DD034C4FDBF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F5E5-276C-4C48-A8F8-07C589083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8282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71CB-3775-4060-B46C-2DD034C4FDBF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F5E5-276C-4C48-A8F8-07C589083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324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71CB-3775-4060-B46C-2DD034C4FDBF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F5E5-276C-4C48-A8F8-07C589083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2858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71CB-3775-4060-B46C-2DD034C4FDBF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F5E5-276C-4C48-A8F8-07C589083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3570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71CB-3775-4060-B46C-2DD034C4FDBF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F5E5-276C-4C48-A8F8-07C589083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40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71CB-3775-4060-B46C-2DD034C4FDBF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F5E5-276C-4C48-A8F8-07C589083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03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71CB-3775-4060-B46C-2DD034C4FDBF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F5E5-276C-4C48-A8F8-07C589083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275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71CB-3775-4060-B46C-2DD034C4FDBF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F5E5-276C-4C48-A8F8-07C589083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5153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71CB-3775-4060-B46C-2DD034C4FDBF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F5E5-276C-4C48-A8F8-07C589083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951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71CB-3775-4060-B46C-2DD034C4FDBF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F5E5-276C-4C48-A8F8-07C589083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228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71CB-3775-4060-B46C-2DD034C4FDBF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DF5E5-276C-4C48-A8F8-07C589083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369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571CB-3775-4060-B46C-2DD034C4FDBF}" type="datetimeFigureOut">
              <a:rPr lang="it-IT" smtClean="0"/>
              <a:t>11/05/2016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DF5E5-276C-4C48-A8F8-07C58908391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763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3525"/>
            <a:ext cx="6858000" cy="456247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51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456247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3525"/>
            <a:ext cx="685800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985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3525"/>
            <a:ext cx="6858000" cy="456247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597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456247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3525"/>
            <a:ext cx="685800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29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43525"/>
            <a:ext cx="6858000" cy="4562475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525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31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Office PowerPoint</Application>
  <PresentationFormat>A4 (21x29,7 cm)</PresentationFormat>
  <Paragraphs>0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QUERINUZZI FRANCESCO</dc:creator>
  <cp:lastModifiedBy>QUERINUZZI FRANCESCO</cp:lastModifiedBy>
  <cp:revision>1</cp:revision>
  <dcterms:created xsi:type="dcterms:W3CDTF">2016-05-11T08:43:49Z</dcterms:created>
  <dcterms:modified xsi:type="dcterms:W3CDTF">2016-05-11T08:51:53Z</dcterms:modified>
  <cp:contentStatus>Finale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